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6"/>
  </p:notesMasterIdLst>
  <p:sldIdLst>
    <p:sldId id="289" r:id="rId2"/>
    <p:sldId id="290" r:id="rId3"/>
    <p:sldId id="256" r:id="rId4"/>
    <p:sldId id="257" r:id="rId5"/>
    <p:sldId id="258" r:id="rId6"/>
    <p:sldId id="259" r:id="rId7"/>
    <p:sldId id="274" r:id="rId8"/>
    <p:sldId id="288" r:id="rId9"/>
    <p:sldId id="260" r:id="rId10"/>
    <p:sldId id="261" r:id="rId11"/>
    <p:sldId id="262" r:id="rId12"/>
    <p:sldId id="263" r:id="rId13"/>
    <p:sldId id="264" r:id="rId14"/>
    <p:sldId id="265" r:id="rId15"/>
  </p:sldIdLst>
  <p:sldSz cx="7315200" cy="96012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7" roundtripDataSignature="AMtx7miCxE1oW1v03xE7kQbdo5QoTNY7/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AA50AD5-B649-47A6-99A1-2258BFEF8900}">
  <a:tblStyle styleId="{8AA50AD5-B649-47A6-99A1-2258BFEF890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26" y="114"/>
      </p:cViewPr>
      <p:guideLst>
        <p:guide orient="horz" pos="3024"/>
        <p:guide pos="23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124075" y="685800"/>
            <a:ext cx="2609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22488" y="685800"/>
            <a:ext cx="26130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22488" y="685800"/>
            <a:ext cx="26130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4a75c99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22488" y="685800"/>
            <a:ext cx="261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0" name="Google Shape;100;ga4a75c99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ga4a75c99e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a4a75c99e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a4a75c99e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22488" y="685800"/>
            <a:ext cx="26130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22488" y="685800"/>
            <a:ext cx="26130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>
            <a:spLocks noGrp="1"/>
          </p:cNvSpPr>
          <p:nvPr>
            <p:ph type="dt" idx="10"/>
          </p:nvPr>
        </p:nvSpPr>
        <p:spPr>
          <a:xfrm>
            <a:off x="3651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ftr" idx="11"/>
          </p:nvPr>
        </p:nvSpPr>
        <p:spPr>
          <a:xfrm>
            <a:off x="2498726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sldNum" idx="12"/>
          </p:nvPr>
        </p:nvSpPr>
        <p:spPr>
          <a:xfrm>
            <a:off x="52419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>
            <a:spLocks noGrp="1"/>
          </p:cNvSpPr>
          <p:nvPr>
            <p:ph type="title"/>
          </p:nvPr>
        </p:nvSpPr>
        <p:spPr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body" idx="1"/>
          </p:nvPr>
        </p:nvSpPr>
        <p:spPr>
          <a:xfrm rot="5400000">
            <a:off x="489745" y="2115345"/>
            <a:ext cx="6335712" cy="658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dt" idx="10"/>
          </p:nvPr>
        </p:nvSpPr>
        <p:spPr>
          <a:xfrm>
            <a:off x="3651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ftr" idx="11"/>
          </p:nvPr>
        </p:nvSpPr>
        <p:spPr>
          <a:xfrm>
            <a:off x="2498726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ldNum" idx="12"/>
          </p:nvPr>
        </p:nvSpPr>
        <p:spPr>
          <a:xfrm>
            <a:off x="52419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 rot="5400000">
            <a:off x="2032000" y="3657601"/>
            <a:ext cx="8189912" cy="164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body" idx="1"/>
          </p:nvPr>
        </p:nvSpPr>
        <p:spPr>
          <a:xfrm rot="5400000">
            <a:off x="-1336675" y="2087564"/>
            <a:ext cx="8189912" cy="4786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dt" idx="10"/>
          </p:nvPr>
        </p:nvSpPr>
        <p:spPr>
          <a:xfrm>
            <a:off x="3651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ftr" idx="11"/>
          </p:nvPr>
        </p:nvSpPr>
        <p:spPr>
          <a:xfrm>
            <a:off x="2498726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ldNum" idx="12"/>
          </p:nvPr>
        </p:nvSpPr>
        <p:spPr>
          <a:xfrm>
            <a:off x="52419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1"/>
          <p:cNvSpPr txBox="1"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1"/>
          <p:cNvSpPr txBox="1"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ctr"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399"/>
              <a:buFont typeface="Arial"/>
              <a:buNone/>
              <a:defRPr/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2pPr>
            <a:lvl3pPr lvl="2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3pPr>
            <a:lvl4pPr lvl="3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4pPr>
            <a:lvl5pPr lvl="4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5pPr>
            <a:lvl6pPr lvl="5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6pPr>
            <a:lvl7pPr lvl="6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7pPr>
            <a:lvl8pPr lvl="7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8pPr>
            <a:lvl9pPr lvl="8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1"/>
          <p:cNvSpPr txBox="1">
            <a:spLocks noGrp="1"/>
          </p:cNvSpPr>
          <p:nvPr>
            <p:ph type="dt" idx="10"/>
          </p:nvPr>
        </p:nvSpPr>
        <p:spPr>
          <a:xfrm>
            <a:off x="3651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ftr" idx="11"/>
          </p:nvPr>
        </p:nvSpPr>
        <p:spPr>
          <a:xfrm>
            <a:off x="2498726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sldNum" idx="12"/>
          </p:nvPr>
        </p:nvSpPr>
        <p:spPr>
          <a:xfrm>
            <a:off x="52419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 txBox="1">
            <a:spLocks noGrp="1"/>
          </p:cNvSpPr>
          <p:nvPr>
            <p:ph type="title"/>
          </p:nvPr>
        </p:nvSpPr>
        <p:spPr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2"/>
          <p:cNvSpPr txBox="1">
            <a:spLocks noGrp="1"/>
          </p:cNvSpPr>
          <p:nvPr>
            <p:ph type="body" idx="1"/>
          </p:nvPr>
        </p:nvSpPr>
        <p:spPr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8" name="Google Shape;28;p12"/>
          <p:cNvSpPr txBox="1">
            <a:spLocks noGrp="1"/>
          </p:cNvSpPr>
          <p:nvPr>
            <p:ph type="dt" idx="10"/>
          </p:nvPr>
        </p:nvSpPr>
        <p:spPr>
          <a:xfrm>
            <a:off x="3651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ftr" idx="11"/>
          </p:nvPr>
        </p:nvSpPr>
        <p:spPr>
          <a:xfrm>
            <a:off x="2498726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sldNum" idx="12"/>
          </p:nvPr>
        </p:nvSpPr>
        <p:spPr>
          <a:xfrm>
            <a:off x="52419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3"/>
          <p:cNvSpPr txBox="1"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None/>
              <a:defRPr sz="1799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dt" idx="10"/>
          </p:nvPr>
        </p:nvSpPr>
        <p:spPr>
          <a:xfrm>
            <a:off x="3651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ftr" idx="11"/>
          </p:nvPr>
        </p:nvSpPr>
        <p:spPr>
          <a:xfrm>
            <a:off x="2498726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sldNum" idx="12"/>
          </p:nvPr>
        </p:nvSpPr>
        <p:spPr>
          <a:xfrm>
            <a:off x="52419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4"/>
          <p:cNvSpPr txBox="1">
            <a:spLocks noGrp="1"/>
          </p:cNvSpPr>
          <p:nvPr>
            <p:ph type="title"/>
          </p:nvPr>
        </p:nvSpPr>
        <p:spPr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body" idx="1"/>
          </p:nvPr>
        </p:nvSpPr>
        <p:spPr>
          <a:xfrm>
            <a:off x="365126" y="2239964"/>
            <a:ext cx="3216275" cy="633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marL="914400" lvl="1" indent="-381063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1"/>
              <a:buFont typeface="Arial"/>
              <a:buChar char="–"/>
              <a:defRPr sz="2401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marL="1828800" lvl="3" indent="-34283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–"/>
              <a:defRPr sz="1799"/>
            </a:lvl4pPr>
            <a:lvl5pPr marL="2286000" lvl="4" indent="-34283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»"/>
              <a:defRPr sz="1799"/>
            </a:lvl5pPr>
            <a:lvl6pPr marL="2743200" lvl="5" indent="-34283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»"/>
              <a:defRPr sz="1799"/>
            </a:lvl6pPr>
            <a:lvl7pPr marL="3200400" lvl="6" indent="-34283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»"/>
              <a:defRPr sz="1799"/>
            </a:lvl7pPr>
            <a:lvl8pPr marL="3657600" lvl="7" indent="-34283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»"/>
              <a:defRPr sz="1799"/>
            </a:lvl8pPr>
            <a:lvl9pPr marL="4114800" lvl="8" indent="-34283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»"/>
              <a:defRPr sz="1799"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2"/>
          </p:nvPr>
        </p:nvSpPr>
        <p:spPr>
          <a:xfrm>
            <a:off x="3733801" y="2239964"/>
            <a:ext cx="3216275" cy="633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marL="914400" lvl="1" indent="-381063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1"/>
              <a:buFont typeface="Arial"/>
              <a:buChar char="–"/>
              <a:defRPr sz="2401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marL="1828800" lvl="3" indent="-34283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–"/>
              <a:defRPr sz="1799"/>
            </a:lvl4pPr>
            <a:lvl5pPr marL="2286000" lvl="4" indent="-34283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»"/>
              <a:defRPr sz="1799"/>
            </a:lvl5pPr>
            <a:lvl6pPr marL="2743200" lvl="5" indent="-34283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»"/>
              <a:defRPr sz="1799"/>
            </a:lvl6pPr>
            <a:lvl7pPr marL="3200400" lvl="6" indent="-34283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»"/>
              <a:defRPr sz="1799"/>
            </a:lvl7pPr>
            <a:lvl8pPr marL="3657600" lvl="7" indent="-34283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»"/>
              <a:defRPr sz="1799"/>
            </a:lvl8pPr>
            <a:lvl9pPr marL="4114800" lvl="8" indent="-34283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»"/>
              <a:defRPr sz="1799"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dt" idx="10"/>
          </p:nvPr>
        </p:nvSpPr>
        <p:spPr>
          <a:xfrm>
            <a:off x="3651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ftr" idx="11"/>
          </p:nvPr>
        </p:nvSpPr>
        <p:spPr>
          <a:xfrm>
            <a:off x="2498726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ldNum" idx="12"/>
          </p:nvPr>
        </p:nvSpPr>
        <p:spPr>
          <a:xfrm>
            <a:off x="52419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5"/>
          <p:cNvSpPr txBox="1"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1"/>
              <a:buFont typeface="Arial"/>
              <a:buNone/>
              <a:defRPr sz="2401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None/>
              <a:defRPr sz="1799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body" idx="2"/>
          </p:nvPr>
        </p:nvSpPr>
        <p:spPr>
          <a:xfrm>
            <a:off x="365126" y="3044826"/>
            <a:ext cx="3232150" cy="553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457200" lvl="0" indent="-381063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1"/>
              <a:buFont typeface="Arial"/>
              <a:buChar char="•"/>
              <a:defRPr sz="2401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4283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body" idx="3"/>
          </p:nvPr>
        </p:nvSpPr>
        <p:spPr>
          <a:xfrm>
            <a:off x="3716338" y="2149476"/>
            <a:ext cx="3233737" cy="89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1"/>
              <a:buFont typeface="Arial"/>
              <a:buNone/>
              <a:defRPr sz="2401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None/>
              <a:defRPr sz="1799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body" idx="4"/>
          </p:nvPr>
        </p:nvSpPr>
        <p:spPr>
          <a:xfrm>
            <a:off x="3716338" y="3044826"/>
            <a:ext cx="3233737" cy="5532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457200" lvl="0" indent="-381063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1"/>
              <a:buFont typeface="Arial"/>
              <a:buChar char="•"/>
              <a:defRPr sz="2401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4283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dt" idx="10"/>
          </p:nvPr>
        </p:nvSpPr>
        <p:spPr>
          <a:xfrm>
            <a:off x="3651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ftr" idx="11"/>
          </p:nvPr>
        </p:nvSpPr>
        <p:spPr>
          <a:xfrm>
            <a:off x="2498726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sldNum" idx="12"/>
          </p:nvPr>
        </p:nvSpPr>
        <p:spPr>
          <a:xfrm>
            <a:off x="52419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6"/>
          <p:cNvSpPr txBox="1">
            <a:spLocks noGrp="1"/>
          </p:cNvSpPr>
          <p:nvPr>
            <p:ph type="title"/>
          </p:nvPr>
        </p:nvSpPr>
        <p:spPr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6"/>
          <p:cNvSpPr txBox="1">
            <a:spLocks noGrp="1"/>
          </p:cNvSpPr>
          <p:nvPr>
            <p:ph type="dt" idx="10"/>
          </p:nvPr>
        </p:nvSpPr>
        <p:spPr>
          <a:xfrm>
            <a:off x="3651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ftr" idx="11"/>
          </p:nvPr>
        </p:nvSpPr>
        <p:spPr>
          <a:xfrm>
            <a:off x="2498726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sldNum" idx="12"/>
          </p:nvPr>
        </p:nvSpPr>
        <p:spPr>
          <a:xfrm>
            <a:off x="52419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body" idx="1"/>
          </p:nvPr>
        </p:nvSpPr>
        <p:spPr>
          <a:xfrm>
            <a:off x="2860675" y="382589"/>
            <a:ext cx="4089400" cy="819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marL="1371600" lvl="2" indent="-381063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1"/>
              <a:buFont typeface="Arial"/>
              <a:buChar char="•"/>
              <a:defRPr sz="2401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body" idx="2"/>
          </p:nvPr>
        </p:nvSpPr>
        <p:spPr>
          <a:xfrm>
            <a:off x="365125" y="2009775"/>
            <a:ext cx="2406650" cy="6567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dt" idx="10"/>
          </p:nvPr>
        </p:nvSpPr>
        <p:spPr>
          <a:xfrm>
            <a:off x="3651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ftr" idx="11"/>
          </p:nvPr>
        </p:nvSpPr>
        <p:spPr>
          <a:xfrm>
            <a:off x="2498726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ldNum" idx="12"/>
          </p:nvPr>
        </p:nvSpPr>
        <p:spPr>
          <a:xfrm>
            <a:off x="52419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>
            <a:spLocks noGrp="1"/>
          </p:cNvSpPr>
          <p:nvPr>
            <p:ph type="pic" idx="2"/>
          </p:nvPr>
        </p:nvSpPr>
        <p:spPr>
          <a:xfrm>
            <a:off x="1433514" y="857250"/>
            <a:ext cx="4389437" cy="576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1"/>
              <a:buFont typeface="Arial"/>
              <a:buNone/>
              <a:defRPr sz="240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body" idx="1"/>
          </p:nvPr>
        </p:nvSpPr>
        <p:spPr>
          <a:xfrm>
            <a:off x="1433514" y="7513639"/>
            <a:ext cx="4389437" cy="112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dt" idx="10"/>
          </p:nvPr>
        </p:nvSpPr>
        <p:spPr>
          <a:xfrm>
            <a:off x="3651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ftr" idx="11"/>
          </p:nvPr>
        </p:nvSpPr>
        <p:spPr>
          <a:xfrm>
            <a:off x="2498726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52419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title"/>
          </p:nvPr>
        </p:nvSpPr>
        <p:spPr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body" idx="1"/>
          </p:nvPr>
        </p:nvSpPr>
        <p:spPr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457200" marR="0" lvl="0" indent="-444436" algn="l" rtl="0"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399"/>
              <a:buFont typeface="Arial"/>
              <a:buChar char="•"/>
              <a:defRPr sz="3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191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–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73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19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dt" idx="10"/>
          </p:nvPr>
        </p:nvSpPr>
        <p:spPr>
          <a:xfrm>
            <a:off x="3651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ftr" idx="11"/>
          </p:nvPr>
        </p:nvSpPr>
        <p:spPr>
          <a:xfrm>
            <a:off x="2498726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sldNum" idx="12"/>
          </p:nvPr>
        </p:nvSpPr>
        <p:spPr>
          <a:xfrm>
            <a:off x="52419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Who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Patrick Free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5 USPSA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poppers, 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fault lines, 2 8’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50% hard cover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A4844C-A627-4C53-ADAD-134EEAD75E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8749" y="3271707"/>
            <a:ext cx="4397701" cy="58429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Raygun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Written Stage Briefing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Raygun is a 28 round, 140 point, Comstock field course. There are 14 USPSA targets. The best 2 hits on paper will score, and steel must fall to score. The start signal is audible.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Handgun start position is both feet on X’s, wrists below belt. Handgun is loaded and holstered.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PCC start position is both feet on X’s. Loaded carbine is held with both hands, safety on.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 start signal, engage targets as they become available from within the shooting area.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" name="Google Shape;131;p5"/>
          <p:cNvGraphicFramePr/>
          <p:nvPr/>
        </p:nvGraphicFramePr>
        <p:xfrm>
          <a:off x="180476" y="223710"/>
          <a:ext cx="7025775" cy="2885625"/>
        </p:xfrm>
        <a:graphic>
          <a:graphicData uri="http://schemas.openxmlformats.org/drawingml/2006/table">
            <a:tbl>
              <a:tblPr>
                <a:noFill/>
                <a:tableStyleId>{8AA50AD5-B649-47A6-99A1-2258BFEF8900}</a:tableStyleId>
              </a:tblPr>
              <a:tblGrid>
                <a:gridCol w="108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82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endParaRPr sz="30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Dothan Gun Club – USPSA Match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28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My Mags Are Where?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Course Designer : Drew Coleman</a:t>
                      </a:r>
                      <a:endParaRPr/>
                    </a:p>
                  </a:txBody>
                  <a:tcPr marL="45725" marR="45725" marT="45725" marB="457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endParaRPr sz="30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50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Round Count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29 rounds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 USPSA Targets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 mini popper</a:t>
                      </a:r>
                      <a:endParaRPr/>
                    </a:p>
                  </a:txBody>
                  <a:tcPr marL="18300" marR="18300" marT="27425" marB="27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1450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Equipment List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 wall feet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Stomp box + 1 swinger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 medium fault lines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 tuxedos, 1 50%</a:t>
                      </a:r>
                      <a:endParaRPr/>
                    </a:p>
                  </a:txBody>
                  <a:tcPr marL="18300" marR="18300" marT="27425" marB="27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32" name="Google Shape;13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236" y="223711"/>
            <a:ext cx="696892" cy="950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0476" y="3489819"/>
            <a:ext cx="7014200" cy="5421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/>
          <p:nvPr/>
        </p:nvSpPr>
        <p:spPr>
          <a:xfrm>
            <a:off x="341833" y="384562"/>
            <a:ext cx="6699903" cy="618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 Mags Are Where?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Written Stage Briefing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 Mags Are Where? is a 29 round, 145 point, Comstock course of fire. There are 14 USPSA targets and 1 mini popper. The best 2 hits on paper will score, and steel must fall to score. The start signal is audible.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swinger is activated by the stomp box and is visible at rest. Please check the activator prior to walkthrough and set it the same way every time.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Handgun start position is feet on X’s, wrists below belt. Handgun is UNLOADED and holstered.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PCC start position is feet on X’s. UNLOADED carbine is held with both hands.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magazines to be used during the stage must come from barrels.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 start signal, engage targets as they become available from within the shooting area.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" name="Google Shape;145;p7"/>
          <p:cNvGraphicFramePr/>
          <p:nvPr/>
        </p:nvGraphicFramePr>
        <p:xfrm>
          <a:off x="180476" y="223710"/>
          <a:ext cx="7025775" cy="2885625"/>
        </p:xfrm>
        <a:graphic>
          <a:graphicData uri="http://schemas.openxmlformats.org/drawingml/2006/table">
            <a:tbl>
              <a:tblPr>
                <a:noFill/>
                <a:tableStyleId>{8AA50AD5-B649-47A6-99A1-2258BFEF8900}</a:tableStyleId>
              </a:tblPr>
              <a:tblGrid>
                <a:gridCol w="108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82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endParaRPr sz="30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Dothan Gun Club – USPSA Match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28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Some Kind of Shoe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Course Designer : Drew Coleman</a:t>
                      </a:r>
                      <a:endParaRPr/>
                    </a:p>
                  </a:txBody>
                  <a:tcPr marL="45725" marR="45725" marT="45725" marB="457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endParaRPr sz="30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50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Round Count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30 rounds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 IPSC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 colt poppers</a:t>
                      </a:r>
                      <a:endParaRPr/>
                    </a:p>
                  </a:txBody>
                  <a:tcPr marL="18300" marR="18300" marT="27425" marB="27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1450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Equipment List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 wall feet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 medium fault lines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 hard cover of some kind</a:t>
                      </a:r>
                      <a:endParaRPr/>
                    </a:p>
                  </a:txBody>
                  <a:tcPr marL="18300" marR="18300" marT="27425" marB="27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46" name="Google Shape;14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236" y="223711"/>
            <a:ext cx="696892" cy="950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0476" y="3759987"/>
            <a:ext cx="7025776" cy="4148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"/>
          <p:cNvSpPr txBox="1"/>
          <p:nvPr/>
        </p:nvSpPr>
        <p:spPr>
          <a:xfrm>
            <a:off x="341833" y="384562"/>
            <a:ext cx="6699903" cy="452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 Kind of Shoe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Written Stage Briefing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 Kind of Shoe is a 30 round, 150 point, Comstock course of fire. There are 14 IPSC targets and 2 colt poppers. The best 2 hits on paper will score, and steel must fall to score. The start signal is audible.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Handgun start position is heels against either rear fault line, wrists below belt. Handgun is loaded and holstered.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PCC start position is heels against either rear fault line, muzzle pointed at either cone. Loaded carbine is held with both hands, shouldered, safety on.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 start signal engage targets as they become available from within the shooting area.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Who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Who is an 11 round, 55 point, Comstock course of fire. There are 5 USPSA targets, 2 colt poppers, and 1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feet on X’s, wrists above shoulders. Handgun is UNLOADED and holstered.</a:t>
            </a:r>
          </a:p>
          <a:p>
            <a:endParaRPr lang="en-US" dirty="0"/>
          </a:p>
          <a:p>
            <a:r>
              <a:rPr lang="en-US" dirty="0"/>
              <a:t>PCC start position is feet on X’s. UNLOADED carbine is held with both hands, stock on belt.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1683296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" name="Google Shape;89;p1"/>
          <p:cNvGraphicFramePr/>
          <p:nvPr/>
        </p:nvGraphicFramePr>
        <p:xfrm>
          <a:off x="180476" y="223710"/>
          <a:ext cx="7025775" cy="2885625"/>
        </p:xfrm>
        <a:graphic>
          <a:graphicData uri="http://schemas.openxmlformats.org/drawingml/2006/table">
            <a:tbl>
              <a:tblPr>
                <a:noFill/>
                <a:tableStyleId>{8AA50AD5-B649-47A6-99A1-2258BFEF8900}</a:tableStyleId>
              </a:tblPr>
              <a:tblGrid>
                <a:gridCol w="108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82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endParaRPr sz="30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Dothan Gun Club – USPSA Match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28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Down With the Quickness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Course Designer : Drew Coleman</a:t>
                      </a:r>
                      <a:endParaRPr/>
                    </a:p>
                  </a:txBody>
                  <a:tcPr marL="45725" marR="45725" marT="45725" marB="457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endParaRPr sz="30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50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Round Count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 rounds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 IPSC</a:t>
                      </a:r>
                      <a:endParaRPr/>
                    </a:p>
                  </a:txBody>
                  <a:tcPr marL="18300" marR="18300" marT="27425" marB="27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1450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Equipment List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 outer limits box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 wall feet</a:t>
                      </a:r>
                      <a:endParaRPr/>
                    </a:p>
                  </a:txBody>
                  <a:tcPr marL="18300" marR="18300" marT="27425" marB="27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236" y="223711"/>
            <a:ext cx="696892" cy="950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0476" y="3598016"/>
            <a:ext cx="7025776" cy="4485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Down With the Quickness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Written Stage Briefing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Down With the Quickness is a 14 round, 70 point, Comstock course of fire. There are 7 IPSC targets. The best 2 hits on paper will score. The start signal is audible.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Handgun start position is feet touching the shooting box, wrists below belt. Handgun is loaded and holstered.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PCC start position is feet touching the shooting box. Loaded carbine is held with both hands, stock on belt, safety on.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 start signal, engage targets as they become available from within the shooting area. Do not shoot Dan’s walls.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" name="Google Shape;103;ga4a75c99e9_0_0"/>
          <p:cNvGraphicFramePr/>
          <p:nvPr/>
        </p:nvGraphicFramePr>
        <p:xfrm>
          <a:off x="180476" y="223710"/>
          <a:ext cx="7025775" cy="2885625"/>
        </p:xfrm>
        <a:graphic>
          <a:graphicData uri="http://schemas.openxmlformats.org/drawingml/2006/table">
            <a:tbl>
              <a:tblPr>
                <a:noFill/>
                <a:tableStyleId>{8AA50AD5-B649-47A6-99A1-2258BFEF8900}</a:tableStyleId>
              </a:tblPr>
              <a:tblGrid>
                <a:gridCol w="108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82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endParaRPr sz="30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Dothan Gun Club – USPSA Match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28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Short and Sweet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Course Designer : Drew Coleman</a:t>
                      </a:r>
                      <a:endParaRPr/>
                    </a:p>
                  </a:txBody>
                  <a:tcPr marL="45725" marR="45725" marT="45725" marB="457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endParaRPr sz="30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50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Round Count</a:t>
                      </a:r>
                      <a:endParaRPr sz="11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>
                          <a:solidFill>
                            <a:schemeClr val="dk1"/>
                          </a:solidFill>
                        </a:rPr>
                        <a:t>17 rounds</a:t>
                      </a:r>
                      <a:endParaRPr sz="1100" b="1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>
                          <a:solidFill>
                            <a:schemeClr val="dk1"/>
                          </a:solidFill>
                        </a:rPr>
                        <a:t>8 USPSA targets</a:t>
                      </a:r>
                      <a:endParaRPr sz="1100" b="1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>
                          <a:solidFill>
                            <a:schemeClr val="dk1"/>
                          </a:solidFill>
                        </a:rPr>
                        <a:t>1 colt popper</a:t>
                      </a:r>
                      <a:endParaRPr sz="1100" b="1">
                        <a:solidFill>
                          <a:schemeClr val="dk1"/>
                        </a:solidFill>
                      </a:endParaRPr>
                    </a:p>
                  </a:txBody>
                  <a:tcPr marL="18300" marR="18300" marT="27425" marB="27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1450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Equipment List</a:t>
                      </a:r>
                      <a:endParaRPr sz="11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>
                          <a:solidFill>
                            <a:schemeClr val="dk1"/>
                          </a:solidFill>
                        </a:rPr>
                        <a:t>5 wall feet</a:t>
                      </a:r>
                      <a:endParaRPr sz="1100" b="1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>
                          <a:solidFill>
                            <a:schemeClr val="dk1"/>
                          </a:solidFill>
                        </a:rPr>
                        <a:t>1 swinger + activator</a:t>
                      </a:r>
                      <a:endParaRPr sz="1100" b="1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>
                          <a:solidFill>
                            <a:schemeClr val="dk1"/>
                          </a:solidFill>
                        </a:rPr>
                        <a:t>2 medium fault lines, 2-3 medium, 2 10 foot, 2 8 foot</a:t>
                      </a:r>
                      <a:endParaRPr sz="1100" b="1">
                        <a:solidFill>
                          <a:schemeClr val="dk1"/>
                        </a:solidFill>
                      </a:endParaRPr>
                    </a:p>
                  </a:txBody>
                  <a:tcPr marL="18300" marR="18300" marT="27425" marB="27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4" name="Google Shape;104;ga4a75c99e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236" y="223711"/>
            <a:ext cx="696892" cy="950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a4a75c99e9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a4a75c99e9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163" y="3362785"/>
            <a:ext cx="7010399" cy="3810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4a75c99e9_0_8"/>
          <p:cNvSpPr txBox="1"/>
          <p:nvPr/>
        </p:nvSpPr>
        <p:spPr>
          <a:xfrm>
            <a:off x="341833" y="384562"/>
            <a:ext cx="6699900" cy="25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Short and Sweet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Written Stage Briefing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Short and Sweet is a 17 round, 85 point, Comstock course of fire. There are 8 USPSA targets and 1 colt popper. The best 2 hits on paper will score, and steel must fall to score. The start signal is audible.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The swinger is activated by the colt popper, and is visible at rest. Please check the activator prior to walkthrough and set it the same way every time.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Handgun start position is both feet on X</a:t>
            </a:r>
            <a:r>
              <a:rPr lang="en-US" sz="1800">
                <a:solidFill>
                  <a:schemeClr val="dk1"/>
                </a:solidFill>
              </a:rPr>
              <a:t>’s, wrists above shoulders. Handgun is loaded and holstered.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PCC start position is both feet on X</a:t>
            </a:r>
            <a:r>
              <a:rPr lang="en-US" sz="1800">
                <a:solidFill>
                  <a:schemeClr val="dk1"/>
                </a:solidFill>
              </a:rPr>
              <a:t>’s. Loaded carbine is held with both hands, safety on, stock on belt.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On start signal, engage targets as they become available from within the shooting area.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The 8-3-3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27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USPSA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 fault line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wall feet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FD2FC0-C4CB-462A-86E5-50D99A728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683250"/>
            <a:ext cx="7025776" cy="280861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8-3-3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The 8-3-3 is a 27 round, 135 point, Comstock course of fire. There are 8 USPSA targets and 3 colt poppers. The best 3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X’s. Loaded carbine is held with both hands, stock on belt,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" name="Google Shape;117;p3"/>
          <p:cNvGraphicFramePr/>
          <p:nvPr/>
        </p:nvGraphicFramePr>
        <p:xfrm>
          <a:off x="180476" y="223710"/>
          <a:ext cx="7025775" cy="2885625"/>
        </p:xfrm>
        <a:graphic>
          <a:graphicData uri="http://schemas.openxmlformats.org/drawingml/2006/table">
            <a:tbl>
              <a:tblPr>
                <a:noFill/>
                <a:tableStyleId>{8AA50AD5-B649-47A6-99A1-2258BFEF8900}</a:tableStyleId>
              </a:tblPr>
              <a:tblGrid>
                <a:gridCol w="108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82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endParaRPr sz="30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Dothan Gun Club – USPSA Match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28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Raygun</a:t>
                      </a:r>
                      <a:endParaRPr sz="14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Course Designer : Drew Coleman</a:t>
                      </a:r>
                      <a:endParaRPr/>
                    </a:p>
                  </a:txBody>
                  <a:tcPr marL="45725" marR="45725" marT="45725" marB="457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endParaRPr sz="30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50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Round Count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28 rounds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 USPSA targets</a:t>
                      </a:r>
                      <a:endParaRPr/>
                    </a:p>
                  </a:txBody>
                  <a:tcPr marL="18300" marR="18300" marT="27425" marB="27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1450"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Equipment List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 wall feet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 action target, 1 headshot, 1 Tuxedo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Notes: Barrel in the center is to block shoot through. Upper right – the open target that’s angled inwards should be available from the far left corner of the stage. Consider moving X’s some place more annoying.</a:t>
                      </a:r>
                      <a:endParaRPr/>
                    </a:p>
                  </a:txBody>
                  <a:tcPr marL="18300" marR="18300" marT="27425" marB="274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8" name="Google Shape;11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236" y="223711"/>
            <a:ext cx="696892" cy="950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0476" y="3765179"/>
            <a:ext cx="7025776" cy="5257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1171</Words>
  <Application>Microsoft Office PowerPoint</Application>
  <PresentationFormat>Custom</PresentationFormat>
  <Paragraphs>150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Larry J. Eckert</dc:creator>
  <cp:lastModifiedBy>Drew Coleman</cp:lastModifiedBy>
  <cp:revision>2</cp:revision>
  <dcterms:created xsi:type="dcterms:W3CDTF">2002-08-21T12:11:08Z</dcterms:created>
  <dcterms:modified xsi:type="dcterms:W3CDTF">2020-10-23T20:42:32Z</dcterms:modified>
</cp:coreProperties>
</file>